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51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59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21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41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706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2525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0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13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35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49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96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8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9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306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02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D3A02-D02E-4E6A-9749-87343F883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/>
              <a:t>Raspberry PI Security (</a:t>
            </a:r>
            <a:r>
              <a:rPr lang="de-AT" sz="4400" dirty="0" err="1"/>
              <a:t>RPISec</a:t>
            </a:r>
            <a:r>
              <a:rPr lang="de-AT" sz="4400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4140ED-E895-4390-9051-009789B82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Thomas Herzog, Philipp Wurm</a:t>
            </a:r>
          </a:p>
          <a:p>
            <a:r>
              <a:rPr lang="de-DE" dirty="0"/>
              <a:t>MUS 30|06|2017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116C-E987-4C96-BDD2-4331394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835B3-6988-41AB-AC71-4C89C9E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Systemaufbau</a:t>
            </a:r>
          </a:p>
          <a:p>
            <a:r>
              <a:rPr lang="de-DE" dirty="0"/>
              <a:t>Raspberry Pi 3</a:t>
            </a:r>
          </a:p>
          <a:p>
            <a:r>
              <a:rPr lang="de-DE" dirty="0"/>
              <a:t>Software und Dienste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Mobiler Client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591B9-0604-4314-88D3-06D3721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45CC2D-AEF4-43B3-8A61-DD3CD35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15" y="1939009"/>
            <a:ext cx="6389704" cy="4738376"/>
          </a:xfrm>
        </p:spPr>
      </p:pic>
    </p:spTree>
    <p:extLst>
      <p:ext uri="{BB962C8B-B14F-4D97-AF65-F5344CB8AC3E}">
        <p14:creationId xmlns:p14="http://schemas.microsoft.com/office/powerpoint/2010/main" val="29629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48E6-443E-40C7-92CB-5C5E3122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 3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F83A-7EF1-4C9A-9CD0-5E9B87B3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 – Modell B</a:t>
            </a:r>
          </a:p>
          <a:p>
            <a:pPr lvl="1"/>
            <a:r>
              <a:rPr lang="de-DE" dirty="0"/>
              <a:t>Quad-Core 1,2 GHz 64 Bit CPU</a:t>
            </a:r>
          </a:p>
          <a:p>
            <a:pPr lvl="1"/>
            <a:r>
              <a:rPr lang="de-DE" dirty="0"/>
              <a:t>1 GB Ram</a:t>
            </a:r>
          </a:p>
          <a:p>
            <a:pPr lvl="1"/>
            <a:r>
              <a:rPr lang="de-DE" dirty="0"/>
              <a:t>Wireless Lan &amp; Bluetooth 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FC1EAF-C54F-4968-977F-FC986584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438399"/>
            <a:ext cx="285399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039F7-3827-4DB7-B412-3CB8501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und Dienste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6D24D-850F-4987-9A66-65345F0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Auth-Service &amp; App-Service -&gt; Spring Boot</a:t>
            </a:r>
          </a:p>
          <a:p>
            <a:r>
              <a:rPr lang="de-DE" dirty="0"/>
              <a:t>PostgreSQL</a:t>
            </a:r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Messaging &amp; Realtime-Database</a:t>
            </a:r>
          </a:p>
          <a:p>
            <a:r>
              <a:rPr lang="de-DE" dirty="0"/>
              <a:t>Docker</a:t>
            </a:r>
          </a:p>
          <a:p>
            <a:r>
              <a:rPr lang="de-DE" dirty="0" err="1"/>
              <a:t>Nginx</a:t>
            </a:r>
            <a:r>
              <a:rPr lang="de-DE" dirty="0"/>
              <a:t> Reverse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1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EC81C-67A2-4D01-89D8-5EB3B88F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3EF1C-4D6E-4713-AB7C-B2895FD7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  <a:p>
            <a:r>
              <a:rPr lang="de-DE" dirty="0"/>
              <a:t>HC-SR501 Bewegungssensor</a:t>
            </a:r>
          </a:p>
          <a:p>
            <a:r>
              <a:rPr lang="de-DE" dirty="0" err="1"/>
              <a:t>WiringPi</a:t>
            </a:r>
            <a:endParaRPr lang="de-DE" dirty="0"/>
          </a:p>
          <a:p>
            <a:r>
              <a:rPr lang="de-DE" dirty="0"/>
              <a:t>Pi4J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1D375E-4CAE-4157-8A1B-C1987C84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2277408"/>
            <a:ext cx="18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FE9A8-7B4D-44F1-A4BB-CE386C07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4380791"/>
            <a:ext cx="18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C83E52-FBB7-4636-9FDE-DBBD68FA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2" y="3109953"/>
            <a:ext cx="3706610" cy="2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BF498-6EDA-4FDF-80DB-2C691AC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Client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32847-793A-47A0-85D4-393B58E8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EDD6C-839F-4C6F-9C88-1857579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2" y="2068004"/>
            <a:ext cx="2530293" cy="46763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A24A8A-2EC9-462C-A301-848FC228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6" y="2068003"/>
            <a:ext cx="2514117" cy="46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CDAFD-9684-42F1-BB93-DD90FE6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Demo!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5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9710-4A96-4B42-A7BE-463C6A77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Fragen?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8970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81</Words>
  <Application>Microsoft Office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Raspberry PI Security (RPISec)</vt:lpstr>
      <vt:lpstr>Inhalt</vt:lpstr>
      <vt:lpstr>Systemaufbau</vt:lpstr>
      <vt:lpstr>Raspberry Pi 3</vt:lpstr>
      <vt:lpstr>Software und Dienste</vt:lpstr>
      <vt:lpstr>Sensoren</vt:lpstr>
      <vt:lpstr>Mobiler Client</vt:lpstr>
      <vt:lpstr>Demo!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Security Application</dc:title>
  <dc:creator>Philipp Wurm</dc:creator>
  <cp:lastModifiedBy>Thomas Herzog</cp:lastModifiedBy>
  <cp:revision>10</cp:revision>
  <dcterms:created xsi:type="dcterms:W3CDTF">2017-06-29T18:13:17Z</dcterms:created>
  <dcterms:modified xsi:type="dcterms:W3CDTF">2017-06-29T19:34:30Z</dcterms:modified>
</cp:coreProperties>
</file>